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Montserra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7a47fce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7a47fce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e7a47fce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e7a47fce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e7a47fc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e7a47fc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e7a47fce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e7a47fce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fb3c1f0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fb3c1f0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fb3c1f06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fb3c1f0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0450"/>
            <a:ext cx="9144000" cy="5143500"/>
          </a:xfrm>
          <a:prstGeom prst="rect">
            <a:avLst/>
          </a:prstGeom>
          <a:solidFill>
            <a:srgbClr val="97D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696" y="1823271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3700"/>
              <a:buFont typeface="Montserrat SemiBold"/>
              <a:buNone/>
              <a:defRPr sz="3700">
                <a:solidFill>
                  <a:srgbClr val="EEEEE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688" y="3912821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2800"/>
              <a:buFont typeface="Montserrat"/>
              <a:buNone/>
              <a:defRPr sz="2800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8223" y="471550"/>
            <a:ext cx="1058801" cy="16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9697"/>
              </a:buClr>
              <a:buSzPts val="12000"/>
              <a:buFont typeface="Montserrat ExtraBold"/>
              <a:buNone/>
              <a:defRPr sz="12000">
                <a:solidFill>
                  <a:srgbClr val="00969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9697"/>
              </a:buClr>
              <a:buSzPts val="3300"/>
              <a:buFont typeface="Montserrat"/>
              <a:buNone/>
              <a:defRPr b="1" sz="3300">
                <a:solidFill>
                  <a:srgbClr val="0096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928800"/>
          </a:xfrm>
          <a:prstGeom prst="rect">
            <a:avLst/>
          </a:prstGeom>
          <a:solidFill>
            <a:srgbClr val="97D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5975" y="124525"/>
            <a:ext cx="679725" cy="6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278500" y="178050"/>
            <a:ext cx="775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900"/>
              <a:buFont typeface="Montserrat ExtraBold"/>
              <a:buNone/>
              <a:defRPr sz="1900">
                <a:solidFill>
                  <a:srgbClr val="EEEEE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928800"/>
          </a:xfrm>
          <a:prstGeom prst="rect">
            <a:avLst/>
          </a:prstGeom>
          <a:solidFill>
            <a:srgbClr val="97D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5975" y="124525"/>
            <a:ext cx="679725" cy="6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22928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900"/>
              <a:buFont typeface="Montserrat ExtraBold"/>
              <a:buNone/>
              <a:defRPr sz="1900">
                <a:solidFill>
                  <a:srgbClr val="EEEEE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32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928800"/>
          </a:xfrm>
          <a:prstGeom prst="rect">
            <a:avLst/>
          </a:prstGeom>
          <a:solidFill>
            <a:srgbClr val="97D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5975" y="124525"/>
            <a:ext cx="679725" cy="6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278500" y="178050"/>
            <a:ext cx="775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900"/>
              <a:buFont typeface="Montserrat ExtraBold"/>
              <a:buNone/>
              <a:defRPr sz="1900">
                <a:solidFill>
                  <a:srgbClr val="EEEEE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147" y="0"/>
            <a:ext cx="86698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199150"/>
            <a:ext cx="43848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697"/>
              </a:buClr>
              <a:buSzPts val="1800"/>
              <a:buFont typeface="Montserrat"/>
              <a:buNone/>
              <a:defRPr b="1" sz="1800">
                <a:solidFill>
                  <a:srgbClr val="0096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97D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11688" y="3912821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740050" y="-89575"/>
            <a:ext cx="429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71350" y="149525"/>
            <a:ext cx="775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78500" y="178050"/>
            <a:ext cx="775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немного иконок дла вашей презентации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132" y="1387694"/>
            <a:ext cx="1139088" cy="133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3105" y="1073502"/>
            <a:ext cx="1585346" cy="185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350" y="2987261"/>
            <a:ext cx="1515150" cy="177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8598" y="2987301"/>
            <a:ext cx="1515150" cy="177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5553" y="1036674"/>
            <a:ext cx="1648198" cy="193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3105" y="3053832"/>
            <a:ext cx="1515150" cy="16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199150"/>
            <a:ext cx="43848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иллюстрации для презентации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982050"/>
            <a:ext cx="4384800" cy="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4025" y="3140074"/>
            <a:ext cx="1969976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15800"/>
            <a:ext cx="1365573" cy="161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7452" y="1950204"/>
            <a:ext cx="1365573" cy="161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414727"/>
            <a:ext cx="1265980" cy="149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6298" y="3503238"/>
            <a:ext cx="1295457" cy="152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0781" y="2102643"/>
            <a:ext cx="1223644" cy="144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88393" y="3636023"/>
            <a:ext cx="994996" cy="117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22928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832400" y="1132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